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20"/>
  </p:notesMasterIdLst>
  <p:sldIdLst>
    <p:sldId id="470" r:id="rId2"/>
    <p:sldId id="567" r:id="rId3"/>
    <p:sldId id="563" r:id="rId4"/>
    <p:sldId id="568" r:id="rId5"/>
    <p:sldId id="569" r:id="rId6"/>
    <p:sldId id="566" r:id="rId7"/>
    <p:sldId id="494" r:id="rId8"/>
    <p:sldId id="574" r:id="rId9"/>
    <p:sldId id="499" r:id="rId10"/>
    <p:sldId id="554" r:id="rId11"/>
    <p:sldId id="545" r:id="rId12"/>
    <p:sldId id="571" r:id="rId13"/>
    <p:sldId id="570" r:id="rId14"/>
    <p:sldId id="555" r:id="rId15"/>
    <p:sldId id="572" r:id="rId16"/>
    <p:sldId id="573" r:id="rId17"/>
    <p:sldId id="552" r:id="rId18"/>
    <p:sldId id="556" r:id="rId19"/>
  </p:sldIdLst>
  <p:sldSz cx="12190413" cy="6859588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mSun" panose="02010600030101010101" pitchFamily="2" charset="-122"/>
      <p:regular r:id="rId25"/>
    </p:embeddedFont>
    <p:embeddedFont>
      <p:font typeface="SimSun" panose="02010600030101010101" pitchFamily="2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等线" panose="020B060402020202020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09B"/>
    <a:srgbClr val="6DC1B5"/>
    <a:srgbClr val="FEF303"/>
    <a:srgbClr val="ABD9F0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5" autoAdjust="0"/>
    <p:restoredTop sz="84916" autoAdjust="0"/>
  </p:normalViewPr>
  <p:slideViewPr>
    <p:cSldViewPr snapToGrid="0" showGuides="1">
      <p:cViewPr varScale="1">
        <p:scale>
          <a:sx n="60" d="100"/>
          <a:sy n="60" d="100"/>
        </p:scale>
        <p:origin x="1782" y="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6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19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84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2781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1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3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0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8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6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8" name="矩形 57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323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6049"/>
            <a:ext cx="13312834" cy="15769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89" y="6022682"/>
            <a:ext cx="2400025" cy="9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294B23-B029-460F-94FB-67339BB59E9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3746" y="-295835"/>
            <a:ext cx="3829166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tags" Target="../tags/tag2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4.jpg"/><Relationship Id="rId1" Type="http://schemas.microsoft.com/office/2007/relationships/media" Target="../media/media1.mp3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0.png"/><Relationship Id="rId5" Type="http://schemas.openxmlformats.org/officeDocument/2006/relationships/tags" Target="../tags/tag4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tags" Target="../tags/tag3.xml"/><Relationship Id="rId9" Type="http://schemas.openxmlformats.org/officeDocument/2006/relationships/image" Target="../media/image8.jp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51.jp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Relationship Id="rId1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2.pn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1.xml"/><Relationship Id="rId7" Type="http://schemas.openxmlformats.org/officeDocument/2006/relationships/image" Target="../media/image6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4.xml"/><Relationship Id="rId7" Type="http://schemas.openxmlformats.org/officeDocument/2006/relationships/image" Target="../media/image6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2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7.png"/><Relationship Id="rId7" Type="http://schemas.openxmlformats.org/officeDocument/2006/relationships/image" Target="../media/image17.gif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audio" Target="../media/media2.wma"/><Relationship Id="rId16" Type="http://schemas.openxmlformats.org/officeDocument/2006/relationships/slide" Target="slide3.xml"/><Relationship Id="rId20" Type="http://schemas.openxmlformats.org/officeDocument/2006/relationships/slide" Target="slide6.xml"/><Relationship Id="rId1" Type="http://schemas.microsoft.com/office/2007/relationships/media" Target="../media/media2.wma"/><Relationship Id="rId6" Type="http://schemas.openxmlformats.org/officeDocument/2006/relationships/image" Target="../media/image16.jpeg"/><Relationship Id="rId11" Type="http://schemas.openxmlformats.org/officeDocument/2006/relationships/image" Target="../media/image21.gif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3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0" Type="http://schemas.openxmlformats.org/officeDocument/2006/relationships/image" Target="../media/image37.emf"/><Relationship Id="rId4" Type="http://schemas.openxmlformats.org/officeDocument/2006/relationships/image" Target="../media/image8.jpg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348" y="0"/>
            <a:ext cx="13330238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268247" y="833281"/>
            <a:ext cx="7136452" cy="3159186"/>
            <a:chOff x="3213256" y="1764923"/>
            <a:chExt cx="7136452" cy="3159186"/>
          </a:xfrm>
        </p:grpSpPr>
        <p:sp>
          <p:nvSpPr>
            <p:cNvPr id="29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213256" y="4185445"/>
              <a:ext cx="6776395" cy="738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80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GV:…</a:t>
              </a:r>
              <a:endParaRPr lang="en-US" altLang="zh-CN" sz="3200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23081" y="2648594"/>
              <a:ext cx="6105922" cy="13849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0" b="1" dirty="0" err="1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Môn</a:t>
              </a:r>
              <a:r>
                <a:rPr lang="en-US" altLang="zh-CN" sz="9000" b="1" dirty="0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Toán</a:t>
              </a:r>
              <a:endParaRPr lang="en-US" altLang="zh-CN" sz="9000" b="1" dirty="0">
                <a:solidFill>
                  <a:srgbClr val="33909B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Alberta Heavy" panose="02040603050506020204" pitchFamily="18" charset="0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949" y="1764923"/>
              <a:ext cx="1504759" cy="21496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38" y="2514406"/>
            <a:ext cx="2241086" cy="2244534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2" y="24017"/>
            <a:ext cx="2813694" cy="2327096"/>
          </a:xfrm>
          <a:prstGeom prst="rect">
            <a:avLst/>
          </a:prstGeom>
        </p:spPr>
      </p:pic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7417172" y="3753824"/>
            <a:ext cx="3694441" cy="316115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EEB112-E57D-4D0D-AD5A-FFD7B2D89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2665976"/>
            <a:ext cx="4276213" cy="40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23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2230"/>
                                </p:stCondLst>
                                <p:childTnLst>
                                  <p:par>
                                    <p:cTn id="24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83 0.03263 L -0.17567 0.01967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32" y="-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23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2230"/>
                                </p:stCondLst>
                                <p:childTnLst>
                                  <p:par>
                                    <p:cTn id="24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83 0.03263 L -0.17567 0.01967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32" y="-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0" y="4070243"/>
            <a:ext cx="12219643" cy="2788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5990" y="-877879"/>
            <a:ext cx="13966607" cy="82185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206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0" y="-438778"/>
            <a:ext cx="8163566" cy="22073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1610" y="2470116"/>
            <a:ext cx="2525054" cy="371615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15240"/>
              </p:ext>
            </p:extLst>
          </p:nvPr>
        </p:nvGraphicFramePr>
        <p:xfrm>
          <a:off x="147640" y="822168"/>
          <a:ext cx="10645334" cy="5947909"/>
        </p:xfrm>
        <a:graphic>
          <a:graphicData uri="http://schemas.openxmlformats.org/drawingml/2006/table">
            <a:tbl>
              <a:tblPr/>
              <a:tblGrid>
                <a:gridCol w="311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2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82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Đọc 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4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5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 Box 327"/>
          <p:cNvSpPr txBox="1">
            <a:spLocks noChangeArrowheads="1"/>
          </p:cNvSpPr>
          <p:nvPr/>
        </p:nvSpPr>
        <p:spPr bwMode="auto">
          <a:xfrm>
            <a:off x="2328634" y="120734"/>
            <a:ext cx="74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233" y="2371831"/>
            <a:ext cx="2321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70487" y="2338430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32 000 000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4399" y="2806215"/>
            <a:ext cx="23237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32 516 000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79592" y="236539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57682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2919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68155" y="23783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308150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993862" y="23783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579510" y="236474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183455" y="23655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6209612" y="1375729"/>
            <a:ext cx="838091" cy="5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19"/>
          <p:cNvSpPr txBox="1">
            <a:spLocks noChangeArrowheads="1"/>
          </p:cNvSpPr>
          <p:nvPr/>
        </p:nvSpPr>
        <p:spPr bwMode="auto">
          <a:xfrm>
            <a:off x="5559246" y="1365932"/>
            <a:ext cx="761901" cy="83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4" name="Text Box 120"/>
          <p:cNvSpPr txBox="1">
            <a:spLocks noChangeArrowheads="1"/>
          </p:cNvSpPr>
          <p:nvPr/>
        </p:nvSpPr>
        <p:spPr bwMode="auto">
          <a:xfrm>
            <a:off x="4947931" y="1355939"/>
            <a:ext cx="914281" cy="8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21"/>
          <p:cNvSpPr txBox="1">
            <a:spLocks noChangeArrowheads="1"/>
          </p:cNvSpPr>
          <p:nvPr/>
        </p:nvSpPr>
        <p:spPr bwMode="auto">
          <a:xfrm>
            <a:off x="5319835" y="834207"/>
            <a:ext cx="1329037" cy="4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28"/>
          <p:cNvSpPr txBox="1">
            <a:spLocks noChangeArrowheads="1"/>
          </p:cNvSpPr>
          <p:nvPr/>
        </p:nvSpPr>
        <p:spPr bwMode="auto">
          <a:xfrm>
            <a:off x="8921884" y="799954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29"/>
          <p:cNvSpPr txBox="1">
            <a:spLocks noChangeArrowheads="1"/>
          </p:cNvSpPr>
          <p:nvPr/>
        </p:nvSpPr>
        <p:spPr bwMode="auto">
          <a:xfrm>
            <a:off x="7140737" y="799954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18"/>
          <p:cNvSpPr txBox="1">
            <a:spLocks noChangeArrowheads="1"/>
          </p:cNvSpPr>
          <p:nvPr/>
        </p:nvSpPr>
        <p:spPr bwMode="auto">
          <a:xfrm>
            <a:off x="6874071" y="1388840"/>
            <a:ext cx="838091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18"/>
          <p:cNvSpPr txBox="1">
            <a:spLocks noChangeArrowheads="1"/>
          </p:cNvSpPr>
          <p:nvPr/>
        </p:nvSpPr>
        <p:spPr bwMode="auto">
          <a:xfrm>
            <a:off x="7533261" y="1386530"/>
            <a:ext cx="838091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18"/>
          <p:cNvSpPr txBox="1">
            <a:spLocks noChangeArrowheads="1"/>
          </p:cNvSpPr>
          <p:nvPr/>
        </p:nvSpPr>
        <p:spPr bwMode="auto">
          <a:xfrm>
            <a:off x="8217062" y="1422090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8876252" y="1432193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9455553" y="1414994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10080136" y="1410292"/>
            <a:ext cx="695234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8" y="-273026"/>
            <a:ext cx="753811" cy="753811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661986" y="2849111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340076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995313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650549" y="286208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8290544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976256" y="286208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9561904" y="28484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0165849" y="284927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661986" y="360397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40076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995313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650549" y="36169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290544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8976256" y="36169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9561904" y="360333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0165849" y="359048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79592" y="429924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357682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012919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668155" y="431222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308150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993862" y="431222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579510" y="429860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0183455" y="428576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718196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388161" y="516611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083596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7778578" y="516049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8369797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9022819" y="517624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9603137" y="516277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10224951" y="518180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679592" y="604044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357682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012919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668155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8308150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8993862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9579510" y="603979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0183455" y="602695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5108675" y="429273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094131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991002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282271" y="4289084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834 291 712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3314438" y="5212285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308 250 705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314437" y="6072529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500 209 037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3323597" y="3495726"/>
            <a:ext cx="16828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32 516 497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63014" y="2720404"/>
            <a:ext cx="2697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nghìn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20126" y="3323750"/>
            <a:ext cx="280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81703" y="4122369"/>
            <a:ext cx="29700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399986" y="4975129"/>
            <a:ext cx="2915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344710" y="5916738"/>
            <a:ext cx="29400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85" y="1238046"/>
            <a:ext cx="6353307" cy="1346101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3969246" y="1814311"/>
            <a:ext cx="74214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86" y="1541786"/>
            <a:ext cx="1021659" cy="1021659"/>
          </a:xfrm>
          <a:prstGeom prst="rect">
            <a:avLst/>
          </a:prstGeom>
        </p:spPr>
      </p:pic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5062108" y="0"/>
            <a:ext cx="2025542" cy="816386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 Box 96"/>
          <p:cNvSpPr txBox="1">
            <a:spLocks noChangeArrowheads="1"/>
          </p:cNvSpPr>
          <p:nvPr/>
        </p:nvSpPr>
        <p:spPr bwMode="auto">
          <a:xfrm>
            <a:off x="3946448" y="739914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083293" y="2463597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73696" y="2803722"/>
            <a:ext cx="2300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7 312 836;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39006" y="2873469"/>
            <a:ext cx="2488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57 602 511;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58316" y="2927529"/>
            <a:ext cx="2678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351 600 307;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441813" y="4104143"/>
            <a:ext cx="2736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900 370 200;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95206" y="4146545"/>
            <a:ext cx="2736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400 070 192; 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691808" y="2495480"/>
            <a:ext cx="3034034" cy="4409809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15218" y="4705765"/>
            <a:ext cx="12380194" cy="2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586"/>
            <a:ext cx="11300606" cy="6857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24" y="713825"/>
            <a:ext cx="8733640" cy="569633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932316" y="1038610"/>
            <a:ext cx="7657098" cy="482735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" y="2470107"/>
            <a:ext cx="12190413" cy="4150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80" y="1437606"/>
            <a:ext cx="877031" cy="793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958263" y="1438837"/>
            <a:ext cx="1063713" cy="828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89" y="536462"/>
            <a:ext cx="1261490" cy="672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64" y="129950"/>
            <a:ext cx="897401" cy="478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64" y="604962"/>
            <a:ext cx="988837" cy="563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35" y="452564"/>
            <a:ext cx="1514916" cy="1514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5" y="1126458"/>
            <a:ext cx="1535670" cy="875332"/>
          </a:xfrm>
          <a:prstGeom prst="rect">
            <a:avLst/>
          </a:prstGeom>
        </p:spPr>
      </p:pic>
      <p:pic>
        <p:nvPicPr>
          <p:cNvPr id="15" name="图片 43013" descr="1-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535" y="-404636"/>
            <a:ext cx="5313693" cy="68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 22"/>
          <p:cNvSpPr/>
          <p:nvPr/>
        </p:nvSpPr>
        <p:spPr>
          <a:xfrm>
            <a:off x="3793419" y="2537453"/>
            <a:ext cx="3992640" cy="17778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Ai </a:t>
            </a:r>
            <a:r>
              <a:rPr lang="en-US" sz="13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nhanh</a:t>
            </a:r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13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hơn</a:t>
            </a:r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!!!</a:t>
            </a:r>
          </a:p>
        </p:txBody>
      </p:sp>
      <p:pic>
        <p:nvPicPr>
          <p:cNvPr id="24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772345">
            <a:off x="1956154" y="3275412"/>
            <a:ext cx="788279" cy="1660137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196112">
            <a:off x="469204" y="2085346"/>
            <a:ext cx="749892" cy="911381"/>
          </a:xfrm>
          <a:prstGeom prst="rect">
            <a:avLst/>
          </a:prstGeom>
        </p:spPr>
      </p:pic>
      <p:pic>
        <p:nvPicPr>
          <p:cNvPr id="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7172" y="44041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</p:bld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6205" y="3591818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7175" y="367605"/>
            <a:ext cx="2135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46030" y="1616520"/>
            <a:ext cx="2369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5530" y="2907704"/>
            <a:ext cx="25523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030" y="4252119"/>
            <a:ext cx="2603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19175" y="5543303"/>
            <a:ext cx="2603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 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022725" y="367605"/>
            <a:ext cx="62071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10158" y="3103530"/>
            <a:ext cx="2615684" cy="3801759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22724" y="1537936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22724" y="2822575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022724" y="4151542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22724" y="5543454"/>
            <a:ext cx="64928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9351">
            <a:off x="4285897" y="-173035"/>
            <a:ext cx="826643" cy="1180918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4043" y="2016700"/>
            <a:ext cx="8915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43169" y="3326387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66386" y="4636074"/>
            <a:ext cx="9067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68322" y="5976363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895" y="2196670"/>
            <a:ext cx="3375090" cy="496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94" y="0"/>
            <a:ext cx="2008182" cy="20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2739" y="-235418"/>
            <a:ext cx="826643" cy="1180918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4043" y="1905000"/>
            <a:ext cx="8915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234043" y="4082256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988331" y="1876425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48021" y="1869288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80058" y="2417050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858402" y="2571809"/>
            <a:ext cx="3167400" cy="1018025"/>
            <a:chOff x="4744720" y="2526566"/>
            <a:chExt cx="3167400" cy="1018025"/>
          </a:xfrm>
        </p:grpSpPr>
        <p:sp>
          <p:nvSpPr>
            <p:cNvPr id="17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10 250 240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213752" y="407185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35900" y="4602139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834483" y="4565731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858402" y="5479233"/>
            <a:ext cx="3167400" cy="1018025"/>
            <a:chOff x="4744720" y="2526566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253 564 888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408" y="143671"/>
            <a:ext cx="2008182" cy="2002755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6629" y="2801700"/>
            <a:ext cx="2805542" cy="41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AF63F4B3-0CA8-4BAA-BCAC-8CB23BEED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54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2739" y="-235418"/>
            <a:ext cx="826643" cy="1180918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68322" y="2210081"/>
            <a:ext cx="9341848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02932" y="4498292"/>
            <a:ext cx="8915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05640" y="284125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98114" y="2127526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889850" y="2179199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252026" y="2841257"/>
            <a:ext cx="3167400" cy="1018025"/>
            <a:chOff x="4744720" y="2526566"/>
            <a:chExt cx="3167400" cy="1018025"/>
          </a:xfrm>
        </p:grpSpPr>
        <p:sp>
          <p:nvSpPr>
            <p:cNvPr id="18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400 036 105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414960" y="4509241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78442" y="445508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34099" y="5067678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934892" y="5479232"/>
            <a:ext cx="3167400" cy="1018025"/>
            <a:chOff x="4821210" y="2526565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821210" y="2526565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700 000 231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38" y="56826"/>
            <a:ext cx="2008182" cy="2002755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1331" y="2623346"/>
            <a:ext cx="2934163" cy="4318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2E5A7E0B-8BBE-4968-B1FD-6FDD69770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01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3627213" y="125843"/>
            <a:ext cx="826643" cy="1180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349" y="238495"/>
            <a:ext cx="879929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Dặn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dò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166" y="1481897"/>
            <a:ext cx="10121462" cy="1847545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marL="571500" indent="-571500" algn="just" defTabSz="914309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Hoàn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thành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các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bài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tập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1, 2, 3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571500" indent="-571500" algn="just" defTabSz="914309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Chuẩn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bị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bài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tiếp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theo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sz="4000" b="1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Luyện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tập.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" name="Picture 9" descr="megaph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091080">
            <a:off x="7542748" y="484515"/>
            <a:ext cx="636014" cy="463573"/>
          </a:xfrm>
          <a:prstGeom prst="rect">
            <a:avLst/>
          </a:prstGeom>
        </p:spPr>
      </p:pic>
      <p:pic>
        <p:nvPicPr>
          <p:cNvPr id="9" name="Picture 8" descr="cloud_ball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7753" y="49291"/>
            <a:ext cx="1749826" cy="1432606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2C2AFA0B-69FE-425B-8F5F-18C31E336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3" y="3609264"/>
            <a:ext cx="3250324" cy="32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32" y="1073463"/>
            <a:ext cx="8076148" cy="44148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13" y="33062"/>
            <a:ext cx="2008182" cy="20027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241"/>
            <a:ext cx="3771302" cy="37888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4928" y="4761992"/>
            <a:ext cx="885693" cy="63994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3" y="4334662"/>
            <a:ext cx="2289946" cy="1064174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3700570"/>
            <a:ext cx="12197380" cy="3159018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00" y="3761301"/>
            <a:ext cx="5425972" cy="29627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95558" y="2448860"/>
            <a:ext cx="879929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Chúc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em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tốt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6" name="Picture 15" descr="icon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73199" y="659436"/>
            <a:ext cx="7644012" cy="36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74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30"/>
          <a:stretch/>
        </p:blipFill>
        <p:spPr>
          <a:xfrm>
            <a:off x="-60801" y="-52592"/>
            <a:ext cx="11407825" cy="6857874"/>
          </a:xfrm>
          <a:prstGeom prst="rect">
            <a:avLst/>
          </a:prstGeom>
        </p:spPr>
      </p:pic>
      <p:pic>
        <p:nvPicPr>
          <p:cNvPr id="3" name="Picture 2" descr="Hơn 300.000 người trên thế giới tử vong do COVID-19 | baotintuc.v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/>
          <a:stretch/>
        </p:blipFill>
        <p:spPr bwMode="auto">
          <a:xfrm>
            <a:off x="5216934" y="989855"/>
            <a:ext cx="5965410" cy="53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13" y="1102549"/>
            <a:ext cx="1168443" cy="1168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885101"/>
            <a:ext cx="1060969" cy="1060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74" y="1739183"/>
            <a:ext cx="1127424" cy="112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7" y="-1019214"/>
            <a:ext cx="1761668" cy="6059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77" y="5085695"/>
            <a:ext cx="647616" cy="904757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87" y="5852638"/>
            <a:ext cx="1994558" cy="998090"/>
          </a:xfrm>
          <a:prstGeom prst="rect">
            <a:avLst/>
          </a:prstGeom>
        </p:spPr>
      </p:pic>
      <p:pic>
        <p:nvPicPr>
          <p:cNvPr id="1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2" y="-671462"/>
            <a:ext cx="609521" cy="6095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02758" y="6182435"/>
            <a:ext cx="4196161" cy="45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89" y="-205226"/>
            <a:ext cx="1499550" cy="1499550"/>
          </a:xfrm>
          <a:prstGeom prst="rect">
            <a:avLst/>
          </a:prstGeom>
        </p:spPr>
      </p:pic>
      <p:pic>
        <p:nvPicPr>
          <p:cNvPr id="42" name="mau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8" y="503161"/>
            <a:ext cx="3586358" cy="3237702"/>
          </a:xfrm>
          <a:prstGeom prst="rect">
            <a:avLst/>
          </a:prstGeom>
        </p:spPr>
      </p:pic>
      <p:pic>
        <p:nvPicPr>
          <p:cNvPr id="43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83" y="922970"/>
            <a:ext cx="3453922" cy="3222831"/>
          </a:xfrm>
          <a:prstGeom prst="rect">
            <a:avLst/>
          </a:prstGeom>
        </p:spPr>
      </p:pic>
      <p:pic>
        <p:nvPicPr>
          <p:cNvPr id="44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3" y="3306291"/>
            <a:ext cx="3586358" cy="3197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21219" y="1675092"/>
            <a:ext cx="3138054" cy="6286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41DD35F7-2D7B-4A21-A737-9D7E2A86B3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24" y="3718003"/>
            <a:ext cx="3563424" cy="3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8" y="907859"/>
            <a:ext cx="11052655" cy="5009886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849684" y="1734342"/>
            <a:ext cx="1008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F7698B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293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7005" y="4793589"/>
            <a:ext cx="1727759" cy="17277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1242" y="2882858"/>
            <a:ext cx="9478086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hàng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4000" b="1" dirty="0">
              <a:solidFill>
                <a:srgbClr val="0070C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8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4" y="661142"/>
            <a:ext cx="11751013" cy="532643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966863" y="1289144"/>
            <a:ext cx="78468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0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7282" y="5123697"/>
            <a:ext cx="1727759" cy="17277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1242" y="3151446"/>
            <a:ext cx="947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b="1" dirty="0">
              <a:solidFill>
                <a:srgbClr val="0070C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2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5"/>
            <a:ext cx="13291881" cy="602487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752407" y="1093883"/>
            <a:ext cx="10081201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0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7282" y="5123697"/>
            <a:ext cx="1727759" cy="1727759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752600" y="2626295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110592" y="2626295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52600" y="3541248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1 000 000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110592" y="3479157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10 000 000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7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" grpId="0" autoUpdateAnimBg="0"/>
      <p:bldP spid="7" grpId="1" bldLvl="0" autoUpdateAnimBg="0"/>
      <p:bldP spid="8" grpId="0" autoUpdateAnimBg="0"/>
      <p:bldP spid="8" grpId="1" bldLvl="0" autoUpdateAnimBg="0"/>
      <p:bldP spid="9" grpId="0" autoUpdateAnimBg="0"/>
      <p:bldP spid="10" grpId="0" autoUpdateAnimBg="0"/>
      <p:bldP spid="10" grpId="1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9" y="1119787"/>
            <a:ext cx="4861932" cy="3781503"/>
          </a:xfrm>
          <a:prstGeom prst="rect">
            <a:avLst/>
          </a:prstGeom>
        </p:spPr>
      </p:pic>
      <p:pic>
        <p:nvPicPr>
          <p:cNvPr id="24" name="图片 3076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567" y="3042086"/>
            <a:ext cx="6211228" cy="3817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" y="2079342"/>
            <a:ext cx="3164873" cy="47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019" y="4174788"/>
            <a:ext cx="2648801" cy="26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37721" y="-250314"/>
            <a:ext cx="2335881" cy="2243502"/>
          </a:xfrm>
          <a:prstGeom prst="rect">
            <a:avLst/>
          </a:prstGeom>
        </p:spPr>
      </p:pic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5096949" y="636018"/>
            <a:ext cx="2025542" cy="1070862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850368" y="280978"/>
            <a:ext cx="826643" cy="11809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1067" y="3241021"/>
            <a:ext cx="7026835" cy="10959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và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lớp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(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tt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)</a:t>
            </a:r>
            <a:endParaRPr lang="en-US" sz="5400" b="1" cap="none" spc="0" dirty="0">
              <a:ln/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TM Candombe" panose="02040603050506020204" pitchFamily="18" charset="0"/>
            </a:endParaRPr>
          </a:p>
        </p:txBody>
      </p:sp>
      <p:pic>
        <p:nvPicPr>
          <p:cNvPr id="22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72945" y="5721204"/>
            <a:ext cx="4327072" cy="1138384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677" y="1150256"/>
            <a:ext cx="3394500" cy="3394500"/>
          </a:xfrm>
          <a:prstGeom prst="rect">
            <a:avLst/>
          </a:prstGeom>
        </p:spPr>
      </p:pic>
      <p:pic>
        <p:nvPicPr>
          <p:cNvPr id="25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259896" y="5693772"/>
            <a:ext cx="4327072" cy="1138384"/>
          </a:xfrm>
          <a:prstGeom prst="rect">
            <a:avLst/>
          </a:prstGeom>
        </p:spPr>
      </p:pic>
      <p:pic>
        <p:nvPicPr>
          <p:cNvPr id="26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863959" y="5688544"/>
            <a:ext cx="4327072" cy="1138384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id="{3CC197D3-B610-47F5-8966-99645DF5A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119" y="120948"/>
            <a:ext cx="2436921" cy="241871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D7773255-C256-4182-9C3F-FD9D69547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7879">
            <a:off x="953583" y="1301495"/>
            <a:ext cx="3510416" cy="1704210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>
          <a:xfrm>
            <a:off x="4974972" y="4553267"/>
            <a:ext cx="2325837" cy="23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9000" r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7305" y="625642"/>
            <a:ext cx="9464842" cy="2117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hai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</a:rPr>
              <a:t> 4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</a:rPr>
              <a:t> 10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2021</a:t>
            </a:r>
          </a:p>
          <a:p>
            <a:pPr algn="ctr"/>
            <a:endParaRPr lang="en-US" b="1" dirty="0" smtClean="0"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 smtClean="0">
                <a:latin typeface="HP001 4 hàng" panose="020B0603050302020204" pitchFamily="34" charset="0"/>
              </a:rPr>
              <a:t>Toán</a:t>
            </a:r>
            <a:endParaRPr lang="en-US" sz="3600" b="1" dirty="0" smtClean="0">
              <a:latin typeface="HP001 4 hàng" panose="020B0603050302020204" pitchFamily="34" charset="0"/>
            </a:endParaRPr>
          </a:p>
          <a:p>
            <a:pPr algn="ctr"/>
            <a:endParaRPr lang="en-US" sz="1600" b="1" dirty="0" smtClean="0"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 smtClean="0">
                <a:latin typeface="HP001 4 hàng" panose="020B0603050302020204" pitchFamily="34" charset="0"/>
              </a:rPr>
              <a:t>TǟŁŃu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và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lġ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trŁŃu</a:t>
            </a:r>
            <a:r>
              <a:rPr lang="en-US" sz="3600" b="1" dirty="0" smtClean="0">
                <a:latin typeface="HP001 4 hàng" panose="020B0603050302020204" pitchFamily="34" charset="0"/>
              </a:rPr>
              <a:t> (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tiếp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theo</a:t>
            </a:r>
            <a:r>
              <a:rPr lang="en-US" sz="3600" b="1" dirty="0" smtClean="0">
                <a:latin typeface="HP001 4 hàng" panose="020B0603050302020204" pitchFamily="34" charset="0"/>
              </a:rPr>
              <a:t>)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5002732" y="177555"/>
            <a:ext cx="2025542" cy="816386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347359" y="-186167"/>
            <a:ext cx="826643" cy="1180918"/>
          </a:xfrm>
          <a:prstGeom prst="rect">
            <a:avLst/>
          </a:prstGeom>
        </p:spPr>
      </p:pic>
      <p:graphicFrame>
        <p:nvGraphicFramePr>
          <p:cNvPr id="42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77218"/>
              </p:ext>
            </p:extLst>
          </p:nvPr>
        </p:nvGraphicFramePr>
        <p:xfrm>
          <a:off x="1260790" y="2000188"/>
          <a:ext cx="9472858" cy="2080664"/>
        </p:xfrm>
        <a:graphic>
          <a:graphicData uri="http://schemas.openxmlformats.org/drawingml/2006/table">
            <a:tbl>
              <a:tblPr/>
              <a:tblGrid>
                <a:gridCol w="93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02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02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276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516820" y="3532481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41049" y="3570030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67687" y="3560250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36800" y="3543426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786772" y="3543425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929616" y="3543424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923090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9916565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3476617" y="2641393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9"/>
          <p:cNvSpPr txBox="1">
            <a:spLocks noChangeArrowheads="1"/>
          </p:cNvSpPr>
          <p:nvPr/>
        </p:nvSpPr>
        <p:spPr bwMode="auto">
          <a:xfrm>
            <a:off x="2372731" y="2523643"/>
            <a:ext cx="8698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3" name="Text Box 120"/>
          <p:cNvSpPr txBox="1">
            <a:spLocks noChangeArrowheads="1"/>
          </p:cNvSpPr>
          <p:nvPr/>
        </p:nvSpPr>
        <p:spPr bwMode="auto">
          <a:xfrm>
            <a:off x="1215759" y="2512560"/>
            <a:ext cx="1043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1"/>
          <p:cNvSpPr txBox="1">
            <a:spLocks noChangeArrowheads="1"/>
          </p:cNvSpPr>
          <p:nvPr/>
        </p:nvSpPr>
        <p:spPr bwMode="auto">
          <a:xfrm>
            <a:off x="2087729" y="2039307"/>
            <a:ext cx="1439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28"/>
          <p:cNvSpPr txBox="1">
            <a:spLocks noChangeArrowheads="1"/>
          </p:cNvSpPr>
          <p:nvPr/>
        </p:nvSpPr>
        <p:spPr bwMode="auto">
          <a:xfrm>
            <a:off x="8396121" y="2044350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29"/>
          <p:cNvSpPr txBox="1">
            <a:spLocks noChangeArrowheads="1"/>
          </p:cNvSpPr>
          <p:nvPr/>
        </p:nvSpPr>
        <p:spPr bwMode="auto">
          <a:xfrm>
            <a:off x="5131093" y="1991095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18"/>
          <p:cNvSpPr txBox="1">
            <a:spLocks noChangeArrowheads="1"/>
          </p:cNvSpPr>
          <p:nvPr/>
        </p:nvSpPr>
        <p:spPr bwMode="auto">
          <a:xfrm>
            <a:off x="4403876" y="2518173"/>
            <a:ext cx="9567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18"/>
          <p:cNvSpPr txBox="1">
            <a:spLocks noChangeArrowheads="1"/>
          </p:cNvSpPr>
          <p:nvPr/>
        </p:nvSpPr>
        <p:spPr bwMode="auto">
          <a:xfrm>
            <a:off x="5360671" y="2548570"/>
            <a:ext cx="11965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118"/>
          <p:cNvSpPr txBox="1">
            <a:spLocks noChangeArrowheads="1"/>
          </p:cNvSpPr>
          <p:nvPr/>
        </p:nvSpPr>
        <p:spPr bwMode="auto">
          <a:xfrm>
            <a:off x="6587275" y="2568042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18"/>
          <p:cNvSpPr txBox="1">
            <a:spLocks noChangeArrowheads="1"/>
          </p:cNvSpPr>
          <p:nvPr/>
        </p:nvSpPr>
        <p:spPr bwMode="auto">
          <a:xfrm>
            <a:off x="7755978" y="2552686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118"/>
          <p:cNvSpPr txBox="1">
            <a:spLocks noChangeArrowheads="1"/>
          </p:cNvSpPr>
          <p:nvPr/>
        </p:nvSpPr>
        <p:spPr bwMode="auto">
          <a:xfrm>
            <a:off x="8607699" y="2552687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118"/>
          <p:cNvSpPr txBox="1">
            <a:spLocks noChangeArrowheads="1"/>
          </p:cNvSpPr>
          <p:nvPr/>
        </p:nvSpPr>
        <p:spPr bwMode="auto">
          <a:xfrm>
            <a:off x="9768838" y="2535015"/>
            <a:ext cx="793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2" y="1382722"/>
            <a:ext cx="1021659" cy="1021659"/>
          </a:xfrm>
          <a:prstGeom prst="rect">
            <a:avLst/>
          </a:prstGeom>
        </p:spPr>
      </p:pic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2517831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2" name="Picture 5" descr="A picture containing toy, clipart, doll, vector graphics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41" y="4432729"/>
            <a:ext cx="1680200" cy="201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 Box 96"/>
          <p:cNvSpPr txBox="1">
            <a:spLocks noChangeArrowheads="1"/>
          </p:cNvSpPr>
          <p:nvPr/>
        </p:nvSpPr>
        <p:spPr bwMode="auto">
          <a:xfrm>
            <a:off x="3005547" y="4497964"/>
            <a:ext cx="66294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342 157 413    </a:t>
            </a:r>
          </a:p>
        </p:txBody>
      </p:sp>
      <p:sp>
        <p:nvSpPr>
          <p:cNvPr id="144" name="Text Box 97"/>
          <p:cNvSpPr txBox="1">
            <a:spLocks noChangeArrowheads="1"/>
          </p:cNvSpPr>
          <p:nvPr/>
        </p:nvSpPr>
        <p:spPr bwMode="auto">
          <a:xfrm>
            <a:off x="2564222" y="5147252"/>
            <a:ext cx="88392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Line 104"/>
          <p:cNvSpPr>
            <a:spLocks noChangeShapeType="1"/>
          </p:cNvSpPr>
          <p:nvPr/>
        </p:nvSpPr>
        <p:spPr bwMode="auto">
          <a:xfrm>
            <a:off x="4591482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Line 105"/>
          <p:cNvSpPr>
            <a:spLocks noChangeShapeType="1"/>
          </p:cNvSpPr>
          <p:nvPr/>
        </p:nvSpPr>
        <p:spPr bwMode="auto">
          <a:xfrm>
            <a:off x="5348778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Line 106"/>
          <p:cNvSpPr>
            <a:spLocks noChangeShapeType="1"/>
          </p:cNvSpPr>
          <p:nvPr/>
        </p:nvSpPr>
        <p:spPr bwMode="auto">
          <a:xfrm>
            <a:off x="6069422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01553" y="6653640"/>
            <a:ext cx="3125338" cy="709287"/>
          </a:xfrm>
          <a:prstGeom prst="rect">
            <a:avLst/>
          </a:prstGeom>
        </p:spPr>
      </p:pic>
      <p:pic>
        <p:nvPicPr>
          <p:cNvPr id="149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478891" y="6643860"/>
            <a:ext cx="3125338" cy="709287"/>
          </a:xfrm>
          <a:prstGeom prst="rect">
            <a:avLst/>
          </a:prstGeom>
        </p:spPr>
      </p:pic>
      <p:pic>
        <p:nvPicPr>
          <p:cNvPr id="150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7900113" y="6638043"/>
            <a:ext cx="3125338" cy="709287"/>
          </a:xfrm>
          <a:prstGeom prst="rect">
            <a:avLst/>
          </a:prstGeom>
        </p:spPr>
      </p:pic>
      <p:pic>
        <p:nvPicPr>
          <p:cNvPr id="151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9256" y="-191341"/>
            <a:ext cx="2119165" cy="2119165"/>
          </a:xfrm>
          <a:prstGeom prst="rect">
            <a:avLst/>
          </a:prstGeom>
        </p:spPr>
      </p:pic>
      <p:sp>
        <p:nvSpPr>
          <p:cNvPr id="38" name="Text Box 96"/>
          <p:cNvSpPr txBox="1">
            <a:spLocks noChangeArrowheads="1"/>
          </p:cNvSpPr>
          <p:nvPr/>
        </p:nvSpPr>
        <p:spPr bwMode="auto">
          <a:xfrm>
            <a:off x="4199021" y="935489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702</Words>
  <Application>Microsoft Office PowerPoint</Application>
  <PresentationFormat>Custom</PresentationFormat>
  <Paragraphs>179</Paragraphs>
  <Slides>18</Slides>
  <Notes>12</Notes>
  <HiddenSlides>8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Calibri</vt:lpstr>
      <vt:lpstr>UTM Cooper Black</vt:lpstr>
      <vt:lpstr>Times New Roman</vt:lpstr>
      <vt:lpstr>Arial</vt:lpstr>
      <vt:lpstr>UTM Futura Extra</vt:lpstr>
      <vt:lpstr>SimSun</vt:lpstr>
      <vt:lpstr>UTM Alberta Heavy</vt:lpstr>
      <vt:lpstr>SimSun</vt:lpstr>
      <vt:lpstr>MStiffHei PRC UltraBold</vt:lpstr>
      <vt:lpstr>微软雅黑</vt:lpstr>
      <vt:lpstr>ITC Avant Garde Std Bk</vt:lpstr>
      <vt:lpstr>HP001 4 hàng</vt:lpstr>
      <vt:lpstr>.VnTime</vt:lpstr>
      <vt:lpstr>Wingdings</vt:lpstr>
      <vt:lpstr>UTM Candombe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蓝色卡通安全用电教育主题班会PPT模板</dc:title>
  <dc:creator>KTUTS</dc:creator>
  <cp:keywords>Ha</cp:keywords>
  <cp:lastModifiedBy>admin</cp:lastModifiedBy>
  <cp:revision>3536</cp:revision>
  <dcterms:created xsi:type="dcterms:W3CDTF">2015-12-01T09:06:39Z</dcterms:created>
  <dcterms:modified xsi:type="dcterms:W3CDTF">2021-10-01T12:57:19Z</dcterms:modified>
</cp:coreProperties>
</file>